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60" r:id="rId10"/>
    <p:sldId id="261" r:id="rId11"/>
    <p:sldId id="269" r:id="rId12"/>
    <p:sldId id="267" r:id="rId13"/>
    <p:sldId id="268" r:id="rId14"/>
    <p:sldId id="27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F43B0-C80C-4082-8AA3-C41D7AF22224}" v="20" dt="2020-12-08T11:42:55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00264097: Frances Lambe" userId="6cee2473-c97d-493e-9fd3-7d9dfbde173e" providerId="ADAL" clId="{B8FF43B0-C80C-4082-8AA3-C41D7AF22224}"/>
    <pc:docChg chg="undo custSel addSld modSld sldOrd">
      <pc:chgData name="K00264097: Frances Lambe" userId="6cee2473-c97d-493e-9fd3-7d9dfbde173e" providerId="ADAL" clId="{B8FF43B0-C80C-4082-8AA3-C41D7AF22224}" dt="2020-12-10T10:59:54.015" v="2434" actId="20577"/>
      <pc:docMkLst>
        <pc:docMk/>
      </pc:docMkLst>
      <pc:sldChg chg="modSp mod">
        <pc:chgData name="K00264097: Frances Lambe" userId="6cee2473-c97d-493e-9fd3-7d9dfbde173e" providerId="ADAL" clId="{B8FF43B0-C80C-4082-8AA3-C41D7AF22224}" dt="2020-12-07T16:23:53.853" v="1072" actId="20577"/>
        <pc:sldMkLst>
          <pc:docMk/>
          <pc:sldMk cId="101905477" sldId="256"/>
        </pc:sldMkLst>
        <pc:spChg chg="mod">
          <ac:chgData name="K00264097: Frances Lambe" userId="6cee2473-c97d-493e-9fd3-7d9dfbde173e" providerId="ADAL" clId="{B8FF43B0-C80C-4082-8AA3-C41D7AF22224}" dt="2020-12-07T16:23:53.853" v="1072" actId="20577"/>
          <ac:spMkLst>
            <pc:docMk/>
            <pc:sldMk cId="101905477" sldId="256"/>
            <ac:spMk id="3" creationId="{00000000-0000-0000-0000-000000000000}"/>
          </ac:spMkLst>
        </pc:spChg>
      </pc:sldChg>
      <pc:sldChg chg="addSp delSp modSp mod">
        <pc:chgData name="K00264097: Frances Lambe" userId="6cee2473-c97d-493e-9fd3-7d9dfbde173e" providerId="ADAL" clId="{B8FF43B0-C80C-4082-8AA3-C41D7AF22224}" dt="2020-12-08T11:26:15.197" v="1943" actId="313"/>
        <pc:sldMkLst>
          <pc:docMk/>
          <pc:sldMk cId="1531642648" sldId="258"/>
        </pc:sldMkLst>
        <pc:spChg chg="mod">
          <ac:chgData name="K00264097: Frances Lambe" userId="6cee2473-c97d-493e-9fd3-7d9dfbde173e" providerId="ADAL" clId="{B8FF43B0-C80C-4082-8AA3-C41D7AF22224}" dt="2020-12-08T11:26:15.197" v="1943" actId="313"/>
          <ac:spMkLst>
            <pc:docMk/>
            <pc:sldMk cId="1531642648" sldId="258"/>
            <ac:spMk id="3" creationId="{00000000-0000-0000-0000-000000000000}"/>
          </ac:spMkLst>
        </pc:spChg>
        <pc:picChg chg="add del mod">
          <ac:chgData name="K00264097: Frances Lambe" userId="6cee2473-c97d-493e-9fd3-7d9dfbde173e" providerId="ADAL" clId="{B8FF43B0-C80C-4082-8AA3-C41D7AF22224}" dt="2020-12-07T15:54:42.938" v="205" actId="478"/>
          <ac:picMkLst>
            <pc:docMk/>
            <pc:sldMk cId="1531642648" sldId="258"/>
            <ac:picMk id="4" creationId="{C3AB52FC-3A6A-421C-AA7A-20581B0A9F76}"/>
          </ac:picMkLst>
        </pc:picChg>
        <pc:picChg chg="add mod">
          <ac:chgData name="K00264097: Frances Lambe" userId="6cee2473-c97d-493e-9fd3-7d9dfbde173e" providerId="ADAL" clId="{B8FF43B0-C80C-4082-8AA3-C41D7AF22224}" dt="2020-12-07T16:02:05.762" v="341" actId="1076"/>
          <ac:picMkLst>
            <pc:docMk/>
            <pc:sldMk cId="1531642648" sldId="258"/>
            <ac:picMk id="5" creationId="{6D3C5944-E145-4926-AB6F-BD7DB1786CA8}"/>
          </ac:picMkLst>
        </pc:picChg>
      </pc:sldChg>
      <pc:sldChg chg="addSp modSp mod">
        <pc:chgData name="K00264097: Frances Lambe" userId="6cee2473-c97d-493e-9fd3-7d9dfbde173e" providerId="ADAL" clId="{B8FF43B0-C80C-4082-8AA3-C41D7AF22224}" dt="2020-12-08T11:42:02.676" v="2291" actId="1076"/>
        <pc:sldMkLst>
          <pc:docMk/>
          <pc:sldMk cId="2139578677" sldId="259"/>
        </pc:sldMkLst>
        <pc:spChg chg="mod">
          <ac:chgData name="K00264097: Frances Lambe" userId="6cee2473-c97d-493e-9fd3-7d9dfbde173e" providerId="ADAL" clId="{B8FF43B0-C80C-4082-8AA3-C41D7AF22224}" dt="2020-12-08T11:41:57.141" v="2288" actId="20577"/>
          <ac:spMkLst>
            <pc:docMk/>
            <pc:sldMk cId="2139578677" sldId="259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8T11:42:02.676" v="2291" actId="1076"/>
          <ac:picMkLst>
            <pc:docMk/>
            <pc:sldMk cId="2139578677" sldId="259"/>
            <ac:picMk id="4" creationId="{DA68540D-64EC-448C-86C4-AAD95A602E8F}"/>
          </ac:picMkLst>
        </pc:picChg>
        <pc:picChg chg="add mod">
          <ac:chgData name="K00264097: Frances Lambe" userId="6cee2473-c97d-493e-9fd3-7d9dfbde173e" providerId="ADAL" clId="{B8FF43B0-C80C-4082-8AA3-C41D7AF22224}" dt="2020-12-08T11:42:01.453" v="2290" actId="1076"/>
          <ac:picMkLst>
            <pc:docMk/>
            <pc:sldMk cId="2139578677" sldId="259"/>
            <ac:picMk id="5" creationId="{C94E8C42-1FEA-4B08-B41E-D06E08C05859}"/>
          </ac:picMkLst>
        </pc:picChg>
      </pc:sldChg>
      <pc:sldChg chg="addSp modSp mod ord">
        <pc:chgData name="K00264097: Frances Lambe" userId="6cee2473-c97d-493e-9fd3-7d9dfbde173e" providerId="ADAL" clId="{B8FF43B0-C80C-4082-8AA3-C41D7AF22224}" dt="2020-12-07T18:48:09.692" v="1849"/>
        <pc:sldMkLst>
          <pc:docMk/>
          <pc:sldMk cId="1906892661" sldId="260"/>
        </pc:sldMkLst>
        <pc:spChg chg="mod">
          <ac:chgData name="K00264097: Frances Lambe" userId="6cee2473-c97d-493e-9fd3-7d9dfbde173e" providerId="ADAL" clId="{B8FF43B0-C80C-4082-8AA3-C41D7AF22224}" dt="2020-12-07T18:42:02.694" v="1402" actId="20577"/>
          <ac:spMkLst>
            <pc:docMk/>
            <pc:sldMk cId="1906892661" sldId="260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7T18:42:12.910" v="1408" actId="1076"/>
          <ac:picMkLst>
            <pc:docMk/>
            <pc:sldMk cId="1906892661" sldId="260"/>
            <ac:picMk id="4" creationId="{CBBDAB81-994E-49D5-AF1C-462FC77E9685}"/>
          </ac:picMkLst>
        </pc:picChg>
        <pc:picChg chg="add mod">
          <ac:chgData name="K00264097: Frances Lambe" userId="6cee2473-c97d-493e-9fd3-7d9dfbde173e" providerId="ADAL" clId="{B8FF43B0-C80C-4082-8AA3-C41D7AF22224}" dt="2020-12-07T18:42:11.007" v="1407" actId="1076"/>
          <ac:picMkLst>
            <pc:docMk/>
            <pc:sldMk cId="1906892661" sldId="260"/>
            <ac:picMk id="5" creationId="{AF8E6EA1-5CC4-49A7-A393-38EF7C99248F}"/>
          </ac:picMkLst>
        </pc:picChg>
      </pc:sldChg>
      <pc:sldChg chg="addSp modSp mod">
        <pc:chgData name="K00264097: Frances Lambe" userId="6cee2473-c97d-493e-9fd3-7d9dfbde173e" providerId="ADAL" clId="{B8FF43B0-C80C-4082-8AA3-C41D7AF22224}" dt="2020-12-10T10:59:46.859" v="2426" actId="20577"/>
        <pc:sldMkLst>
          <pc:docMk/>
          <pc:sldMk cId="3461182234" sldId="261"/>
        </pc:sldMkLst>
        <pc:spChg chg="mod">
          <ac:chgData name="K00264097: Frances Lambe" userId="6cee2473-c97d-493e-9fd3-7d9dfbde173e" providerId="ADAL" clId="{B8FF43B0-C80C-4082-8AA3-C41D7AF22224}" dt="2020-12-10T10:59:46.859" v="2426" actId="20577"/>
          <ac:spMkLst>
            <pc:docMk/>
            <pc:sldMk cId="3461182234" sldId="261"/>
            <ac:spMk id="2" creationId="{00000000-0000-0000-0000-000000000000}"/>
          </ac:spMkLst>
        </pc:spChg>
        <pc:spChg chg="mod">
          <ac:chgData name="K00264097: Frances Lambe" userId="6cee2473-c97d-493e-9fd3-7d9dfbde173e" providerId="ADAL" clId="{B8FF43B0-C80C-4082-8AA3-C41D7AF22224}" dt="2020-12-08T11:22:37.978" v="1916" actId="20577"/>
          <ac:spMkLst>
            <pc:docMk/>
            <pc:sldMk cId="3461182234" sldId="261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7T18:28:17.926" v="1207" actId="1076"/>
          <ac:picMkLst>
            <pc:docMk/>
            <pc:sldMk cId="3461182234" sldId="261"/>
            <ac:picMk id="4" creationId="{01F95DBC-F7FB-4D2B-93ED-BC2DC8B4527C}"/>
          </ac:picMkLst>
        </pc:picChg>
      </pc:sldChg>
      <pc:sldChg chg="modSp mod">
        <pc:chgData name="K00264097: Frances Lambe" userId="6cee2473-c97d-493e-9fd3-7d9dfbde173e" providerId="ADAL" clId="{B8FF43B0-C80C-4082-8AA3-C41D7AF22224}" dt="2020-12-10T10:58:06.499" v="2418" actId="20577"/>
        <pc:sldMkLst>
          <pc:docMk/>
          <pc:sldMk cId="2269529191" sldId="262"/>
        </pc:sldMkLst>
        <pc:spChg chg="mod">
          <ac:chgData name="K00264097: Frances Lambe" userId="6cee2473-c97d-493e-9fd3-7d9dfbde173e" providerId="ADAL" clId="{B8FF43B0-C80C-4082-8AA3-C41D7AF22224}" dt="2020-12-10T10:58:06.499" v="2418" actId="20577"/>
          <ac:spMkLst>
            <pc:docMk/>
            <pc:sldMk cId="2269529191" sldId="262"/>
            <ac:spMk id="3" creationId="{00000000-0000-0000-0000-000000000000}"/>
          </ac:spMkLst>
        </pc:spChg>
      </pc:sldChg>
      <pc:sldChg chg="addSp modSp add mod">
        <pc:chgData name="K00264097: Frances Lambe" userId="6cee2473-c97d-493e-9fd3-7d9dfbde173e" providerId="ADAL" clId="{B8FF43B0-C80C-4082-8AA3-C41D7AF22224}" dt="2020-12-08T11:43:06.333" v="2299" actId="14100"/>
        <pc:sldMkLst>
          <pc:docMk/>
          <pc:sldMk cId="335737903" sldId="263"/>
        </pc:sldMkLst>
        <pc:spChg chg="mod">
          <ac:chgData name="K00264097: Frances Lambe" userId="6cee2473-c97d-493e-9fd3-7d9dfbde173e" providerId="ADAL" clId="{B8FF43B0-C80C-4082-8AA3-C41D7AF22224}" dt="2020-12-08T11:42:24.357" v="2292" actId="14100"/>
          <ac:spMkLst>
            <pc:docMk/>
            <pc:sldMk cId="335737903" sldId="263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8T11:43:06.333" v="2299" actId="14100"/>
          <ac:picMkLst>
            <pc:docMk/>
            <pc:sldMk cId="335737903" sldId="263"/>
            <ac:picMk id="4" creationId="{C7344931-F59E-4A46-B388-57D107AA0064}"/>
          </ac:picMkLst>
        </pc:picChg>
      </pc:sldChg>
      <pc:sldChg chg="addSp delSp modSp add mod ord">
        <pc:chgData name="K00264097: Frances Lambe" userId="6cee2473-c97d-493e-9fd3-7d9dfbde173e" providerId="ADAL" clId="{B8FF43B0-C80C-4082-8AA3-C41D7AF22224}" dt="2020-12-07T18:48:26.081" v="1853"/>
        <pc:sldMkLst>
          <pc:docMk/>
          <pc:sldMk cId="3975841243" sldId="264"/>
        </pc:sldMkLst>
        <pc:spChg chg="mod">
          <ac:chgData name="K00264097: Frances Lambe" userId="6cee2473-c97d-493e-9fd3-7d9dfbde173e" providerId="ADAL" clId="{B8FF43B0-C80C-4082-8AA3-C41D7AF22224}" dt="2020-12-07T16:19:43.401" v="898" actId="20577"/>
          <ac:spMkLst>
            <pc:docMk/>
            <pc:sldMk cId="3975841243" sldId="264"/>
            <ac:spMk id="3" creationId="{00000000-0000-0000-0000-000000000000}"/>
          </ac:spMkLst>
        </pc:spChg>
        <pc:picChg chg="del">
          <ac:chgData name="K00264097: Frances Lambe" userId="6cee2473-c97d-493e-9fd3-7d9dfbde173e" providerId="ADAL" clId="{B8FF43B0-C80C-4082-8AA3-C41D7AF22224}" dt="2020-12-07T16:19:14.171" v="854" actId="478"/>
          <ac:picMkLst>
            <pc:docMk/>
            <pc:sldMk cId="3975841243" sldId="264"/>
            <ac:picMk id="4" creationId="{CBBDAB81-994E-49D5-AF1C-462FC77E9685}"/>
          </ac:picMkLst>
        </pc:picChg>
        <pc:picChg chg="add mod">
          <ac:chgData name="K00264097: Frances Lambe" userId="6cee2473-c97d-493e-9fd3-7d9dfbde173e" providerId="ADAL" clId="{B8FF43B0-C80C-4082-8AA3-C41D7AF22224}" dt="2020-12-07T16:20:04.095" v="905" actId="14100"/>
          <ac:picMkLst>
            <pc:docMk/>
            <pc:sldMk cId="3975841243" sldId="264"/>
            <ac:picMk id="5" creationId="{A30E0F97-4BDC-4984-96E6-79F922EC9347}"/>
          </ac:picMkLst>
        </pc:picChg>
      </pc:sldChg>
      <pc:sldChg chg="addSp delSp modSp add mod">
        <pc:chgData name="K00264097: Frances Lambe" userId="6cee2473-c97d-493e-9fd3-7d9dfbde173e" providerId="ADAL" clId="{B8FF43B0-C80C-4082-8AA3-C41D7AF22224}" dt="2020-12-07T16:21:05.333" v="931" actId="20577"/>
        <pc:sldMkLst>
          <pc:docMk/>
          <pc:sldMk cId="787071662" sldId="265"/>
        </pc:sldMkLst>
        <pc:spChg chg="mod">
          <ac:chgData name="K00264097: Frances Lambe" userId="6cee2473-c97d-493e-9fd3-7d9dfbde173e" providerId="ADAL" clId="{B8FF43B0-C80C-4082-8AA3-C41D7AF22224}" dt="2020-12-07T16:21:05.333" v="931" actId="20577"/>
          <ac:spMkLst>
            <pc:docMk/>
            <pc:sldMk cId="787071662" sldId="265"/>
            <ac:spMk id="3" creationId="{00000000-0000-0000-0000-000000000000}"/>
          </ac:spMkLst>
        </pc:spChg>
        <pc:picChg chg="del">
          <ac:chgData name="K00264097: Frances Lambe" userId="6cee2473-c97d-493e-9fd3-7d9dfbde173e" providerId="ADAL" clId="{B8FF43B0-C80C-4082-8AA3-C41D7AF22224}" dt="2020-12-07T16:20:46.081" v="908" actId="478"/>
          <ac:picMkLst>
            <pc:docMk/>
            <pc:sldMk cId="787071662" sldId="265"/>
            <ac:picMk id="5" creationId="{A30E0F97-4BDC-4984-96E6-79F922EC9347}"/>
          </ac:picMkLst>
        </pc:picChg>
        <pc:picChg chg="add mod">
          <ac:chgData name="K00264097: Frances Lambe" userId="6cee2473-c97d-493e-9fd3-7d9dfbde173e" providerId="ADAL" clId="{B8FF43B0-C80C-4082-8AA3-C41D7AF22224}" dt="2020-12-07T16:20:49.648" v="910" actId="14100"/>
          <ac:picMkLst>
            <pc:docMk/>
            <pc:sldMk cId="787071662" sldId="265"/>
            <ac:picMk id="6" creationId="{CF625942-A571-449D-A4B2-419CAB6572D9}"/>
          </ac:picMkLst>
        </pc:picChg>
      </pc:sldChg>
      <pc:sldChg chg="addSp delSp modSp add mod ord">
        <pc:chgData name="K00264097: Frances Lambe" userId="6cee2473-c97d-493e-9fd3-7d9dfbde173e" providerId="ADAL" clId="{B8FF43B0-C80C-4082-8AA3-C41D7AF22224}" dt="2020-12-07T18:48:17.353" v="1851"/>
        <pc:sldMkLst>
          <pc:docMk/>
          <pc:sldMk cId="1892202030" sldId="266"/>
        </pc:sldMkLst>
        <pc:spChg chg="mod">
          <ac:chgData name="K00264097: Frances Lambe" userId="6cee2473-c97d-493e-9fd3-7d9dfbde173e" providerId="ADAL" clId="{B8FF43B0-C80C-4082-8AA3-C41D7AF22224}" dt="2020-12-07T16:22:31.085" v="980" actId="20577"/>
          <ac:spMkLst>
            <pc:docMk/>
            <pc:sldMk cId="1892202030" sldId="266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7T16:21:51.016" v="936" actId="14100"/>
          <ac:picMkLst>
            <pc:docMk/>
            <pc:sldMk cId="1892202030" sldId="266"/>
            <ac:picMk id="5" creationId="{6E78C9A0-AABB-4053-BA99-A3170EE1FD6B}"/>
          </ac:picMkLst>
        </pc:picChg>
        <pc:picChg chg="del">
          <ac:chgData name="K00264097: Frances Lambe" userId="6cee2473-c97d-493e-9fd3-7d9dfbde173e" providerId="ADAL" clId="{B8FF43B0-C80C-4082-8AA3-C41D7AF22224}" dt="2020-12-07T16:21:46.131" v="933" actId="478"/>
          <ac:picMkLst>
            <pc:docMk/>
            <pc:sldMk cId="1892202030" sldId="266"/>
            <ac:picMk id="6" creationId="{CF625942-A571-449D-A4B2-419CAB6572D9}"/>
          </ac:picMkLst>
        </pc:picChg>
      </pc:sldChg>
      <pc:sldChg chg="addSp delSp modSp add mod">
        <pc:chgData name="K00264097: Frances Lambe" userId="6cee2473-c97d-493e-9fd3-7d9dfbde173e" providerId="ADAL" clId="{B8FF43B0-C80C-4082-8AA3-C41D7AF22224}" dt="2020-12-10T10:53:37.418" v="2336" actId="20577"/>
        <pc:sldMkLst>
          <pc:docMk/>
          <pc:sldMk cId="3930994761" sldId="267"/>
        </pc:sldMkLst>
        <pc:spChg chg="mod">
          <ac:chgData name="K00264097: Frances Lambe" userId="6cee2473-c97d-493e-9fd3-7d9dfbde173e" providerId="ADAL" clId="{B8FF43B0-C80C-4082-8AA3-C41D7AF22224}" dt="2020-12-10T10:53:37.418" v="2336" actId="20577"/>
          <ac:spMkLst>
            <pc:docMk/>
            <pc:sldMk cId="3930994761" sldId="267"/>
            <ac:spMk id="3" creationId="{00000000-0000-0000-0000-000000000000}"/>
          </ac:spMkLst>
        </pc:spChg>
        <pc:picChg chg="del mod">
          <ac:chgData name="K00264097: Frances Lambe" userId="6cee2473-c97d-493e-9fd3-7d9dfbde173e" providerId="ADAL" clId="{B8FF43B0-C80C-4082-8AA3-C41D7AF22224}" dt="2020-12-07T18:27:09.359" v="1075" actId="478"/>
          <ac:picMkLst>
            <pc:docMk/>
            <pc:sldMk cId="3930994761" sldId="267"/>
            <ac:picMk id="4" creationId="{01F95DBC-F7FB-4D2B-93ED-BC2DC8B4527C}"/>
          </ac:picMkLst>
        </pc:picChg>
        <pc:picChg chg="add mod">
          <ac:chgData name="K00264097: Frances Lambe" userId="6cee2473-c97d-493e-9fd3-7d9dfbde173e" providerId="ADAL" clId="{B8FF43B0-C80C-4082-8AA3-C41D7AF22224}" dt="2020-12-07T18:28:44.392" v="1208" actId="1076"/>
          <ac:picMkLst>
            <pc:docMk/>
            <pc:sldMk cId="3930994761" sldId="267"/>
            <ac:picMk id="5" creationId="{D55F38D0-19CD-4BBA-AC3D-F9DAA8B6C9B8}"/>
          </ac:picMkLst>
        </pc:picChg>
      </pc:sldChg>
      <pc:sldChg chg="addSp delSp modSp add mod modTransition">
        <pc:chgData name="K00264097: Frances Lambe" userId="6cee2473-c97d-493e-9fd3-7d9dfbde173e" providerId="ADAL" clId="{B8FF43B0-C80C-4082-8AA3-C41D7AF22224}" dt="2020-12-08T11:33:27.042" v="2131" actId="20577"/>
        <pc:sldMkLst>
          <pc:docMk/>
          <pc:sldMk cId="414733512" sldId="268"/>
        </pc:sldMkLst>
        <pc:spChg chg="mod">
          <ac:chgData name="K00264097: Frances Lambe" userId="6cee2473-c97d-493e-9fd3-7d9dfbde173e" providerId="ADAL" clId="{B8FF43B0-C80C-4082-8AA3-C41D7AF22224}" dt="2020-12-08T11:33:27.042" v="2131" actId="20577"/>
          <ac:spMkLst>
            <pc:docMk/>
            <pc:sldMk cId="414733512" sldId="268"/>
            <ac:spMk id="3" creationId="{00000000-0000-0000-0000-000000000000}"/>
          </ac:spMkLst>
        </pc:spChg>
        <pc:picChg chg="add del mod">
          <ac:chgData name="K00264097: Frances Lambe" userId="6cee2473-c97d-493e-9fd3-7d9dfbde173e" providerId="ADAL" clId="{B8FF43B0-C80C-4082-8AA3-C41D7AF22224}" dt="2020-12-07T18:44:22.386" v="1411" actId="478"/>
          <ac:picMkLst>
            <pc:docMk/>
            <pc:sldMk cId="414733512" sldId="268"/>
            <ac:picMk id="4" creationId="{0A98BF3C-B848-452E-89E7-DA5F2E4274B3}"/>
          </ac:picMkLst>
        </pc:picChg>
        <pc:picChg chg="del">
          <ac:chgData name="K00264097: Frances Lambe" userId="6cee2473-c97d-493e-9fd3-7d9dfbde173e" providerId="ADAL" clId="{B8FF43B0-C80C-4082-8AA3-C41D7AF22224}" dt="2020-12-07T18:35:25.499" v="1210" actId="478"/>
          <ac:picMkLst>
            <pc:docMk/>
            <pc:sldMk cId="414733512" sldId="268"/>
            <ac:picMk id="5" creationId="{D55F38D0-19CD-4BBA-AC3D-F9DAA8B6C9B8}"/>
          </ac:picMkLst>
        </pc:picChg>
        <pc:picChg chg="add del mod">
          <ac:chgData name="K00264097: Frances Lambe" userId="6cee2473-c97d-493e-9fd3-7d9dfbde173e" providerId="ADAL" clId="{B8FF43B0-C80C-4082-8AA3-C41D7AF22224}" dt="2020-12-08T11:24:03.369" v="1917" actId="478"/>
          <ac:picMkLst>
            <pc:docMk/>
            <pc:sldMk cId="414733512" sldId="268"/>
            <ac:picMk id="6" creationId="{588957C5-5E6E-4786-8091-C628CFA3014A}"/>
          </ac:picMkLst>
        </pc:picChg>
        <pc:picChg chg="add mod">
          <ac:chgData name="K00264097: Frances Lambe" userId="6cee2473-c97d-493e-9fd3-7d9dfbde173e" providerId="ADAL" clId="{B8FF43B0-C80C-4082-8AA3-C41D7AF22224}" dt="2020-12-08T11:24:23.081" v="1921" actId="1076"/>
          <ac:picMkLst>
            <pc:docMk/>
            <pc:sldMk cId="414733512" sldId="268"/>
            <ac:picMk id="7" creationId="{43D1AF0B-6323-43BA-B643-22FA747A31E8}"/>
          </ac:picMkLst>
        </pc:picChg>
      </pc:sldChg>
      <pc:sldChg chg="addSp delSp modSp add mod">
        <pc:chgData name="K00264097: Frances Lambe" userId="6cee2473-c97d-493e-9fd3-7d9dfbde173e" providerId="ADAL" clId="{B8FF43B0-C80C-4082-8AA3-C41D7AF22224}" dt="2020-12-10T10:59:54.015" v="2434" actId="20577"/>
        <pc:sldMkLst>
          <pc:docMk/>
          <pc:sldMk cId="1932444876" sldId="269"/>
        </pc:sldMkLst>
        <pc:spChg chg="mod">
          <ac:chgData name="K00264097: Frances Lambe" userId="6cee2473-c97d-493e-9fd3-7d9dfbde173e" providerId="ADAL" clId="{B8FF43B0-C80C-4082-8AA3-C41D7AF22224}" dt="2020-12-10T10:59:54.015" v="2434" actId="20577"/>
          <ac:spMkLst>
            <pc:docMk/>
            <pc:sldMk cId="1932444876" sldId="269"/>
            <ac:spMk id="2" creationId="{00000000-0000-0000-0000-000000000000}"/>
          </ac:spMkLst>
        </pc:spChg>
        <pc:spChg chg="mod">
          <ac:chgData name="K00264097: Frances Lambe" userId="6cee2473-c97d-493e-9fd3-7d9dfbde173e" providerId="ADAL" clId="{B8FF43B0-C80C-4082-8AA3-C41D7AF22224}" dt="2020-12-08T11:32:09.395" v="2082" actId="20577"/>
          <ac:spMkLst>
            <pc:docMk/>
            <pc:sldMk cId="1932444876" sldId="269"/>
            <ac:spMk id="3" creationId="{00000000-0000-0000-0000-000000000000}"/>
          </ac:spMkLst>
        </pc:spChg>
        <pc:picChg chg="del mod">
          <ac:chgData name="K00264097: Frances Lambe" userId="6cee2473-c97d-493e-9fd3-7d9dfbde173e" providerId="ADAL" clId="{B8FF43B0-C80C-4082-8AA3-C41D7AF22224}" dt="2020-12-08T11:30:59.902" v="1946" actId="478"/>
          <ac:picMkLst>
            <pc:docMk/>
            <pc:sldMk cId="1932444876" sldId="269"/>
            <ac:picMk id="4" creationId="{01F95DBC-F7FB-4D2B-93ED-BC2DC8B4527C}"/>
          </ac:picMkLst>
        </pc:picChg>
        <pc:picChg chg="add del mod">
          <ac:chgData name="K00264097: Frances Lambe" userId="6cee2473-c97d-493e-9fd3-7d9dfbde173e" providerId="ADAL" clId="{B8FF43B0-C80C-4082-8AA3-C41D7AF22224}" dt="2020-12-08T11:31:12.247" v="1952" actId="478"/>
          <ac:picMkLst>
            <pc:docMk/>
            <pc:sldMk cId="1932444876" sldId="269"/>
            <ac:picMk id="5" creationId="{82B2992B-DB39-4CDF-88C0-D89B337CCB08}"/>
          </ac:picMkLst>
        </pc:picChg>
        <pc:picChg chg="add mod">
          <ac:chgData name="K00264097: Frances Lambe" userId="6cee2473-c97d-493e-9fd3-7d9dfbde173e" providerId="ADAL" clId="{B8FF43B0-C80C-4082-8AA3-C41D7AF22224}" dt="2020-12-08T11:32:20.391" v="2086" actId="1076"/>
          <ac:picMkLst>
            <pc:docMk/>
            <pc:sldMk cId="1932444876" sldId="269"/>
            <ac:picMk id="6" creationId="{D4A1E2D3-3981-4DB7-B4DE-BF55696EFB66}"/>
          </ac:picMkLst>
        </pc:picChg>
      </pc:sldChg>
      <pc:sldChg chg="addSp delSp modSp add mod">
        <pc:chgData name="K00264097: Frances Lambe" userId="6cee2473-c97d-493e-9fd3-7d9dfbde173e" providerId="ADAL" clId="{B8FF43B0-C80C-4082-8AA3-C41D7AF22224}" dt="2020-12-08T11:35:28.582" v="2243" actId="14100"/>
        <pc:sldMkLst>
          <pc:docMk/>
          <pc:sldMk cId="3317139247" sldId="270"/>
        </pc:sldMkLst>
        <pc:spChg chg="mod">
          <ac:chgData name="K00264097: Frances Lambe" userId="6cee2473-c97d-493e-9fd3-7d9dfbde173e" providerId="ADAL" clId="{B8FF43B0-C80C-4082-8AA3-C41D7AF22224}" dt="2020-12-08T11:34:49.156" v="2241" actId="20577"/>
          <ac:spMkLst>
            <pc:docMk/>
            <pc:sldMk cId="3317139247" sldId="270"/>
            <ac:spMk id="3" creationId="{00000000-0000-0000-0000-000000000000}"/>
          </ac:spMkLst>
        </pc:spChg>
        <pc:picChg chg="add mod">
          <ac:chgData name="K00264097: Frances Lambe" userId="6cee2473-c97d-493e-9fd3-7d9dfbde173e" providerId="ADAL" clId="{B8FF43B0-C80C-4082-8AA3-C41D7AF22224}" dt="2020-12-08T11:35:28.582" v="2243" actId="14100"/>
          <ac:picMkLst>
            <pc:docMk/>
            <pc:sldMk cId="3317139247" sldId="270"/>
            <ac:picMk id="4" creationId="{1A39612B-BD99-44BA-9F98-4D1A03DF3666}"/>
          </ac:picMkLst>
        </pc:picChg>
        <pc:picChg chg="del">
          <ac:chgData name="K00264097: Frances Lambe" userId="6cee2473-c97d-493e-9fd3-7d9dfbde173e" providerId="ADAL" clId="{B8FF43B0-C80C-4082-8AA3-C41D7AF22224}" dt="2020-12-08T11:33:52.231" v="2192" actId="478"/>
          <ac:picMkLst>
            <pc:docMk/>
            <pc:sldMk cId="3317139247" sldId="270"/>
            <ac:picMk id="7" creationId="{43D1AF0B-6323-43BA-B643-22FA747A31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1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7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6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15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6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83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8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0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8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3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2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2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7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5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Web development</a:t>
            </a:r>
            <a:br>
              <a:rPr lang="en-IE" dirty="0"/>
            </a:br>
            <a:r>
              <a:rPr lang="en-IE" sz="2400" dirty="0"/>
              <a:t>ASTRONOMY IRELAND WEBSITE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FRANCES LAMBE</a:t>
            </a:r>
          </a:p>
        </p:txBody>
      </p:sp>
    </p:spTree>
    <p:extLst>
      <p:ext uri="{BB962C8B-B14F-4D97-AF65-F5344CB8AC3E}">
        <p14:creationId xmlns:p14="http://schemas.microsoft.com/office/powerpoint/2010/main" val="10190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site- Colour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141696" cy="3930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Using the information gathered on similar websites.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Colour Palette created based on similar website research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95DBC-F7FB-4D2B-93ED-BC2DC8B45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0694" y="3939539"/>
            <a:ext cx="6973777" cy="27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site- Colour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141696" cy="3930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Darker Palettes with Bright text and content boxes appear more modern &amp; would work well with current space theme.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1E2D3-3981-4DB7-B4DE-BF55696E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60" y="3276370"/>
            <a:ext cx="4126500" cy="27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Primary navigation will be horizontal and highlighting where you are on site similar to below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F38D0-19CD-4BBA-AC3D-F9DAA8B6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97" y="3697202"/>
            <a:ext cx="662079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site will look more modern with sufficient negative space similar to NASA’s site below, makes information stand out more.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1AF0B-6323-43BA-B643-22FA747A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3429000"/>
            <a:ext cx="6370320" cy="2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As opposed to Astronomy Ireland’s current 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Fills every part of the page with content.  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9612B-BD99-44BA-9F98-4D1A03DF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59" y="3555148"/>
            <a:ext cx="7430453" cy="32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154" y="3030007"/>
            <a:ext cx="8825659" cy="2854325"/>
          </a:xfrm>
        </p:spPr>
        <p:txBody>
          <a:bodyPr/>
          <a:lstStyle/>
          <a:p>
            <a:r>
              <a:rPr lang="en-IE" dirty="0"/>
              <a:t>The current Astronomy Ireland website colour scheme is in keeping with the space theme.</a:t>
            </a:r>
          </a:p>
          <a:p>
            <a:r>
              <a:rPr lang="en-IE" dirty="0"/>
              <a:t>Its navigation is much poorer than comparable websites.</a:t>
            </a:r>
          </a:p>
          <a:p>
            <a:r>
              <a:rPr lang="en-IE" dirty="0"/>
              <a:t>Similar to other educational websites, the windows are content- heavy.</a:t>
            </a:r>
          </a:p>
          <a:p>
            <a:r>
              <a:rPr lang="en-IE" dirty="0"/>
              <a:t>Negative spacing would add to the website’s sophistication. </a:t>
            </a:r>
          </a:p>
          <a:p>
            <a:r>
              <a:rPr lang="en-IE" dirty="0"/>
              <a:t>A responsive site will mean all user types can benefit.</a:t>
            </a:r>
          </a:p>
        </p:txBody>
      </p:sp>
    </p:spTree>
    <p:extLst>
      <p:ext uri="{BB962C8B-B14F-4D97-AF65-F5344CB8AC3E}">
        <p14:creationId xmlns:p14="http://schemas.microsoft.com/office/powerpoint/2010/main" val="226952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Analysis of current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Proposed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Wireframes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182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Analysis of current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Overall  very outdated layout that is not in use anymore.</a:t>
            </a:r>
          </a:p>
          <a:p>
            <a:r>
              <a:rPr lang="en-IE" dirty="0"/>
              <a:t>Little to no  use of Negative space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C5944-E145-4926-AB6F-BD7DB178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6" y="4022185"/>
            <a:ext cx="6600824" cy="1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Analysis of current site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254501"/>
          </a:xfrm>
        </p:spPr>
        <p:txBody>
          <a:bodyPr/>
          <a:lstStyle/>
          <a:p>
            <a:r>
              <a:rPr lang="en-IE" dirty="0"/>
              <a:t>Navigational issues.</a:t>
            </a:r>
          </a:p>
          <a:p>
            <a:r>
              <a:rPr lang="en-IE" dirty="0"/>
              <a:t>Inputting too much content into one space. </a:t>
            </a:r>
          </a:p>
          <a:p>
            <a:r>
              <a:rPr lang="en-IE" dirty="0"/>
              <a:t>Lack of responsiveness</a:t>
            </a:r>
          </a:p>
          <a:p>
            <a:r>
              <a:rPr lang="en-IE" dirty="0"/>
              <a:t>Counterintuitive- come underlined content are not hyperlinks while others are.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Hyperlink vs. no hyperlink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540D-64EC-448C-86C4-AAD95A60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318" y="4613310"/>
            <a:ext cx="5375749" cy="1392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E8C42-1FEA-4B08-B41E-D06E08C0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4613310"/>
            <a:ext cx="4853638" cy="13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Analysis of current site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6322171" cy="3578225"/>
          </a:xfrm>
        </p:spPr>
        <p:txBody>
          <a:bodyPr/>
          <a:lstStyle/>
          <a:p>
            <a:r>
              <a:rPr lang="en-IE" dirty="0"/>
              <a:t>Too many primary navigation options.</a:t>
            </a:r>
          </a:p>
          <a:p>
            <a:r>
              <a:rPr lang="en-IE" dirty="0"/>
              <a:t>Appearance, pages require a lot of scrolling but information doesn’t continue on all margins.</a:t>
            </a:r>
          </a:p>
          <a:p>
            <a:r>
              <a:rPr lang="en-IE" dirty="0"/>
              <a:t>Lack on consistency as only certain pages include a footer. </a:t>
            </a:r>
          </a:p>
          <a:p>
            <a:r>
              <a:rPr lang="en-IE" dirty="0"/>
              <a:t>Several links included in the website are outdated and expired, user needs to navigate back to website if this occurs.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44931-F59E-4A46-B388-57D107AA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950" y="2603499"/>
            <a:ext cx="2391650" cy="38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1037158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British Astronomical Association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0F97-4BDC-4984-96E6-79F922EC9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3566" y="2678430"/>
            <a:ext cx="7870674" cy="35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1037158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Astronomy.com- based on magazine website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C9A0-AABB-4053-BA99-A3170EE1F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8804" y="2893694"/>
            <a:ext cx="6665595" cy="34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1037158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Go Stargazing UK site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25942-A571-449D-A4B2-419CAB6572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4484" y="2883534"/>
            <a:ext cx="6015355" cy="30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7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609" y="2296160"/>
            <a:ext cx="1037158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NASA &amp; SpaceX 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 marL="0" indent="0">
              <a:buNone/>
            </a:pPr>
            <a:r>
              <a:rPr lang="en-IE" dirty="0"/>
              <a:t>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DAB81-994E-49D5-AF1C-462FC77E9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09" y="3041967"/>
            <a:ext cx="4796155" cy="250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E6EA1-5CC4-49A7-A393-38EF7C992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1" y="3041967"/>
            <a:ext cx="5125719" cy="2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2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1316</TotalTime>
  <Words>322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Web development ASTRONOMY IRELAND WEBSITE PROPOSAL</vt:lpstr>
      <vt:lpstr>Topics covered</vt:lpstr>
      <vt:lpstr>Analysis of current site</vt:lpstr>
      <vt:lpstr>Analysis of current site (continued)</vt:lpstr>
      <vt:lpstr>Analysis of current site (continued)</vt:lpstr>
      <vt:lpstr>Research</vt:lpstr>
      <vt:lpstr>Research</vt:lpstr>
      <vt:lpstr>Research</vt:lpstr>
      <vt:lpstr>Research</vt:lpstr>
      <vt:lpstr>Proposed site- Colour</vt:lpstr>
      <vt:lpstr>Proposed site- Colour</vt:lpstr>
      <vt:lpstr>Proposed site</vt:lpstr>
      <vt:lpstr>Proposed site</vt:lpstr>
      <vt:lpstr>Proposed site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ASTRONOMY IRELAND WEBISTE PROPOSAL</dc:title>
  <dc:creator>Caroline.McAlister</dc:creator>
  <cp:lastModifiedBy>K00264097: Frances Lambe</cp:lastModifiedBy>
  <cp:revision>10</cp:revision>
  <dcterms:created xsi:type="dcterms:W3CDTF">2019-12-06T13:10:21Z</dcterms:created>
  <dcterms:modified xsi:type="dcterms:W3CDTF">2020-12-10T11:00:17Z</dcterms:modified>
</cp:coreProperties>
</file>